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  <p:sldId id="280" r:id="rId12"/>
    <p:sldId id="281" r:id="rId13"/>
    <p:sldId id="282" r:id="rId14"/>
    <p:sldId id="270" r:id="rId15"/>
    <p:sldId id="278" r:id="rId16"/>
    <p:sldId id="279" r:id="rId17"/>
    <p:sldId id="271" r:id="rId18"/>
    <p:sldId id="266" r:id="rId19"/>
    <p:sldId id="267" r:id="rId20"/>
    <p:sldId id="268" r:id="rId21"/>
    <p:sldId id="269" r:id="rId22"/>
    <p:sldId id="274" r:id="rId23"/>
    <p:sldId id="273" r:id="rId24"/>
    <p:sldId id="272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3" autoAdjust="0"/>
    <p:restoredTop sz="94660"/>
  </p:normalViewPr>
  <p:slideViewPr>
    <p:cSldViewPr>
      <p:cViewPr varScale="1">
        <p:scale>
          <a:sx n="66" d="100"/>
          <a:sy n="66" d="100"/>
        </p:scale>
        <p:origin x="-126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9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45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4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7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9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6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49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3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184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07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09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D2CF-48B9-4895-BBDF-4FA9B6E265CA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B22A5-CCFF-44D5-B43C-AAE97916E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1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het.colorado.edu/sims/blackbody-spectrum/blackbody-spectrum_en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3520" y="0"/>
            <a:ext cx="7772400" cy="1284514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Stellar Properties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062184"/>
            <a:ext cx="6400800" cy="795816"/>
          </a:xfrm>
        </p:spPr>
        <p:txBody>
          <a:bodyPr/>
          <a:lstStyle/>
          <a:p>
            <a:r>
              <a:rPr lang="en-US" dirty="0" smtClean="0"/>
              <a:t>Learning about the Universe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79714"/>
            <a:ext cx="7503041" cy="507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56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276600" cy="947057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onclusions?</a:t>
            </a:r>
            <a:endParaRPr lang="en-US" dirty="0"/>
          </a:p>
        </p:txBody>
      </p:sp>
      <p:pic>
        <p:nvPicPr>
          <p:cNvPr id="9218" name="Picture 2" descr="http://bf-astro.com/albireo/albire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9" y="1099457"/>
            <a:ext cx="86868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en.es-static.us/upl/2009/06/vulpecula_6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700" y="0"/>
            <a:ext cx="2480506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15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aculty.humanities.uci.edu/bjbecker/ExploringtheCosmos/stellarparallax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5" y="1523998"/>
            <a:ext cx="4456253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faculty.humanities.uci.edu/bjbecker/ExploringtheCosmos/stellarparallax1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32" y="1523999"/>
            <a:ext cx="4456252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21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aculty.humanities.uci.edu/bjbecker/ExploringtheCosmos/stellarparallax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0"/>
            <a:ext cx="80657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59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faculty.humanities.uci.edu/bjbecker/ExploringtheCosmos/stellarparallax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151"/>
            <a:ext cx="8085558" cy="684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88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Distance Determination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can we determine the distance to an object that is far away?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How can we determine the height of a very tall tree?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Any ideas?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answer lies in an understanding of TRIANGLES!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ight Triangle 3"/>
          <p:cNvSpPr/>
          <p:nvPr/>
        </p:nvSpPr>
        <p:spPr>
          <a:xfrm>
            <a:off x="5181600" y="5334000"/>
            <a:ext cx="2971800" cy="990600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4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upload.wikimedia.org/wikipedia/commons/thumb/1/10/Parallax_Example.svg/2000px-Parallax_Examp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9067800" cy="652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2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stro.sunysb.edu/fwalter/AST101/images/parall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76200"/>
            <a:ext cx="89408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19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Stellar Parallax Method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314" name="Picture 2" descr="http://quadrantkeele.files.wordpress.com/2013/12/stellar-paralla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33114" cy="395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5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Distance – Parallax Method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www.oswego.edu/~kanbur/a100/images/paralle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56753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4800600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Trigonometry based using a right triangle.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Only works well with nearby stars since parallax angles are very small (out to a 400 </a:t>
            </a:r>
            <a:r>
              <a:rPr lang="en-US" sz="2400" dirty="0" err="1" smtClean="0">
                <a:solidFill>
                  <a:schemeClr val="bg1"/>
                </a:solidFill>
              </a:rPr>
              <a:t>ly</a:t>
            </a:r>
            <a:r>
              <a:rPr lang="en-US" sz="2400" dirty="0" smtClean="0">
                <a:solidFill>
                  <a:schemeClr val="bg1"/>
                </a:solidFill>
              </a:rPr>
              <a:t> to a few thousand </a:t>
            </a:r>
            <a:r>
              <a:rPr lang="en-US" sz="2400" dirty="0" err="1" smtClean="0">
                <a:solidFill>
                  <a:schemeClr val="bg1"/>
                </a:solidFill>
              </a:rPr>
              <a:t>ly</a:t>
            </a:r>
            <a:r>
              <a:rPr lang="en-US" sz="2400" dirty="0" smtClean="0">
                <a:solidFill>
                  <a:schemeClr val="bg1"/>
                </a:solidFill>
              </a:rPr>
              <a:t> with </a:t>
            </a:r>
            <a:r>
              <a:rPr lang="en-US" sz="2400" dirty="0" err="1" smtClean="0">
                <a:solidFill>
                  <a:schemeClr val="bg1"/>
                </a:solidFill>
              </a:rPr>
              <a:t>Hipparcos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Distance necessary for binary star mass determinations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70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Distance – Parallax Method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66" name="Picture 2" descr="C:\Users\dwallace\AppData\Local\Microsoft\Windows\Temporary Internet Files\Content.IE5\2ZO37PXT\MC900105066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25154" y="4881950"/>
            <a:ext cx="140336" cy="29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brownspaceman.com/wp-content/uploads/2013/08/The_parallax_method_of_measuring_a_star_s_distanc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36" y="968829"/>
            <a:ext cx="7571837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1925" y="5917364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D = Baseline/tan(parallax angle)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00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en-US" dirty="0"/>
          </a:p>
        </p:txBody>
      </p:sp>
      <p:pic>
        <p:nvPicPr>
          <p:cNvPr id="7170" name="Picture 2" descr="http://protectedbyviper.files.wordpress.com/2010/09/ferrari_fxx_full_of_win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658100" cy="510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85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Distance – Parallax Method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48006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D = Baseline/tan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2290" name="Picture 2" descr="http://hyperphysics.phy-astr.gsu.edu/hbase/imgmth/ttr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6520"/>
            <a:ext cx="8458200" cy="536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57400" y="3868594"/>
            <a:ext cx="5867400" cy="9320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Apparent vs. Absolute Magnitude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338" name="Picture 2" descr="http://media.skyandtelescope.com/images/Sirius_Mags_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7827264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67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Apparent vs. Absolute Magnitude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8288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Apparent – what it looks like in the sky, 3 factors to consider: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How hot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How big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How far away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Brighter = lower # on Magnitude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Each difference in magnitude (whole #) = 2.5 brightness factor</a:t>
            </a:r>
          </a:p>
          <a:p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57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http://astro.unl.edu/classaction/outlines/stellarprops/slid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150"/>
            <a:ext cx="9067799" cy="680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55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rasnz.org.nz/darkskies/images/magnitud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377" y="0"/>
            <a:ext cx="57391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02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wallace\Desktop\Wallace Science\Assignments\Astronomy\U9 Stellar Properties and Stellar Evolution\stellarEvolutionCh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85" y="0"/>
            <a:ext cx="84380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7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ssayweb.net/astronomy/images/Stellar_Evolution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99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he Far, Far Future of Sta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770"/>
            <a:ext cx="7924800" cy="683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44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upload.wikimedia.org/wikipedia/commons/a/a9/Hot_metal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152400"/>
            <a:ext cx="9090460" cy="660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38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Color and Temperature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exo.net/~pauld/workshops/Stars/blackbody%20radiation%20sta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8048625" cy="522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26258" y="6522076"/>
            <a:ext cx="7995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https://phet.colorado.edu/sims/blackbody-spectrum/blackbody-spectrum_en.html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200" y="1981200"/>
            <a:ext cx="277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Blackbody Radiation Curves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61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Color and Temperature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magnet.fsu.edu/education/tutorials/magnetacademy/superconductivity101/images/superconductivity-tempera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800"/>
            <a:ext cx="4720441" cy="519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80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Color and Temperature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education-portal.com/cimages/multimages/16/3_conversion_t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7010400" cy="542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3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Color and Temperature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docs.kde.org/stable/en/kdeedu/kstars/star_colo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3" y="1219200"/>
            <a:ext cx="9031071" cy="490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51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Color and Temperature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3.bp.blogspot.com/-JwdlaZkq9jY/TrpwIDiqVbI/AAAAAAAAC88/Byis3TrBVXM/s1600/Star%2BColor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6924675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23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zebu.uoregon.edu/~imamura/122/images/hr-diagrm-schemat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3787"/>
            <a:ext cx="6400800" cy="677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06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9921</TotalTime>
  <Words>184</Words>
  <Application>Microsoft Office PowerPoint</Application>
  <PresentationFormat>On-screen Show (4:3)</PresentationFormat>
  <Paragraphs>33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Stellar Properties</vt:lpstr>
      <vt:lpstr>L?</vt:lpstr>
      <vt:lpstr>PowerPoint Presentation</vt:lpstr>
      <vt:lpstr>Color and Temperature</vt:lpstr>
      <vt:lpstr>Color and Temperature</vt:lpstr>
      <vt:lpstr>Color and Temperature</vt:lpstr>
      <vt:lpstr>Color and Temperature</vt:lpstr>
      <vt:lpstr>Color and Temperature</vt:lpstr>
      <vt:lpstr>PowerPoint Presentation</vt:lpstr>
      <vt:lpstr>Conclusions?</vt:lpstr>
      <vt:lpstr>PowerPoint Presentation</vt:lpstr>
      <vt:lpstr>PowerPoint Presentation</vt:lpstr>
      <vt:lpstr>PowerPoint Presentation</vt:lpstr>
      <vt:lpstr>Distance Determination</vt:lpstr>
      <vt:lpstr>PowerPoint Presentation</vt:lpstr>
      <vt:lpstr>PowerPoint Presentation</vt:lpstr>
      <vt:lpstr>Stellar Parallax Method</vt:lpstr>
      <vt:lpstr>Distance – Parallax Method</vt:lpstr>
      <vt:lpstr>Distance – Parallax Method</vt:lpstr>
      <vt:lpstr>Distance – Parallax Method</vt:lpstr>
      <vt:lpstr>Apparent vs. Absolute Magnitude</vt:lpstr>
      <vt:lpstr>Apparent vs. Absolute Magnitude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QCSD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 Properties</dc:title>
  <dc:creator>Builder</dc:creator>
  <cp:lastModifiedBy>Builder</cp:lastModifiedBy>
  <cp:revision>25</cp:revision>
  <dcterms:created xsi:type="dcterms:W3CDTF">2014-04-07T01:48:55Z</dcterms:created>
  <dcterms:modified xsi:type="dcterms:W3CDTF">2016-04-29T11:47:11Z</dcterms:modified>
</cp:coreProperties>
</file>